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7"/>
  </p:notesMasterIdLst>
  <p:handoutMasterIdLst>
    <p:handoutMasterId r:id="rId128"/>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75"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8882" r:id="rId108"/>
    <p:sldId id="2147477309" r:id="rId109"/>
    <p:sldId id="2147478834" r:id="rId110"/>
    <p:sldId id="2147478843" r:id="rId111"/>
    <p:sldId id="2076138367" r:id="rId112"/>
    <p:sldId id="2076136687" r:id="rId113"/>
    <p:sldId id="2147477283" r:id="rId114"/>
    <p:sldId id="2147478833" r:id="rId115"/>
    <p:sldId id="2147478844" r:id="rId116"/>
    <p:sldId id="2076138586" r:id="rId117"/>
    <p:sldId id="2076138532" r:id="rId118"/>
    <p:sldId id="2147477285" r:id="rId119"/>
    <p:sldId id="2147477384" r:id="rId120"/>
    <p:sldId id="2076138374" r:id="rId121"/>
    <p:sldId id="2147477287" r:id="rId122"/>
    <p:sldId id="2147477315" r:id="rId123"/>
    <p:sldId id="2147477254" r:id="rId124"/>
    <p:sldId id="2147477325" r:id="rId125"/>
    <p:sldId id="2147477377" r:id="rId126"/>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75"/>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 id="2147478882"/>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351" dt="2023-05-31T00:14:57.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69" d="100"/>
          <a:sy n="69" d="100"/>
        </p:scale>
        <p:origin x="110" y="62"/>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handoutMaster" Target="handoutMasters/handoutMaster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6/11/relationships/changesInfo" Target="changesInfos/changesInfo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commentAuthors" Target="commentAuthor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viewProps" Target="viewProps.xml"/><Relationship Id="rId136" Type="http://schemas.microsoft.com/office/2018/10/relationships/authors" Target="author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theme" Target="theme/theme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notesMaster" Target="notesMasters/notesMaster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6-08T00:38:41.138" v="2090" actId="20577"/>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 del">
        <pc:chgData name="Bob Ward" userId="6da7c2dd-8e2e-469f-a216-c384312e2a2d" providerId="ADAL" clId="{7F9623DB-EC89-4240-9A39-91F19B0ECAC2}" dt="2023-05-31T00:14:57.994" v="1980"/>
        <pc:sldMkLst>
          <pc:docMk/>
          <pc:sldMk cId="1282598102" sldId="2147478882"/>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6/7/2023 7:36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6/7/2023 7:36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8385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6/7/2023 7:36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6/7/2023 7:36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8" Type="http://schemas.openxmlformats.org/officeDocument/2006/relationships/image" Target="../media/image182.jpeg"/><Relationship Id="rId3" Type="http://schemas.openxmlformats.org/officeDocument/2006/relationships/image" Target="../media/image8.png"/><Relationship Id="rId7" Type="http://schemas.openxmlformats.org/officeDocument/2006/relationships/image" Target="../media/image181.jpeg"/><Relationship Id="rId12" Type="http://schemas.openxmlformats.org/officeDocument/2006/relationships/image" Target="../media/image186.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9.svg"/><Relationship Id="rId9" Type="http://schemas.openxmlformats.org/officeDocument/2006/relationships/image" Target="../media/image183.jpe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9.png"/><Relationship Id="rId4" Type="http://schemas.openxmlformats.org/officeDocument/2006/relationships/notesSlide" Target="../notesSlides/notesSlide8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4.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6.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22.png"/><Relationship Id="rId17" Type="http://schemas.openxmlformats.org/officeDocument/2006/relationships/image" Target="../media/image225.svg"/><Relationship Id="rId2" Type="http://schemas.openxmlformats.org/officeDocument/2006/relationships/notesSlide" Target="../notesSlides/notesSlide89.xml"/><Relationship Id="rId16" Type="http://schemas.openxmlformats.org/officeDocument/2006/relationships/image" Target="../media/image224.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23.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hyperlink" Target="https://es.wikipedia.org/wiki/Apple" TargetMode="External"/><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5" Type="http://schemas.openxmlformats.org/officeDocument/2006/relationships/hyperlink" Target="http://pngimg.com/download/26986" TargetMode="External"/><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6.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6.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2.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svg"/><Relationship Id="rId18" Type="http://schemas.openxmlformats.org/officeDocument/2006/relationships/image" Target="../media/image59.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5.png"/><Relationship Id="rId17" Type="http://schemas.openxmlformats.org/officeDocument/2006/relationships/image" Target="../media/image58.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60.svg"/><Relationship Id="rId4" Type="http://schemas.openxmlformats.org/officeDocument/2006/relationships/image" Target="../media/image9.svg"/><Relationship Id="rId9" Type="http://schemas.openxmlformats.org/officeDocument/2006/relationships/image" Target="../media/image54.png"/><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4.png"/><Relationship Id="rId4" Type="http://schemas.openxmlformats.org/officeDocument/2006/relationships/image" Target="../media/image9.svg"/><Relationship Id="rId9" Type="http://schemas.openxmlformats.org/officeDocument/2006/relationships/image" Target="../media/image5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7.svg"/><Relationship Id="rId2" Type="http://schemas.openxmlformats.org/officeDocument/2006/relationships/notesSlide" Target="../notesSlides/notesSlide25.xml"/><Relationship Id="rId16"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6.png"/><Relationship Id="rId5" Type="http://schemas.openxmlformats.org/officeDocument/2006/relationships/image" Target="../media/image30.png"/><Relationship Id="rId15" Type="http://schemas.openxmlformats.org/officeDocument/2006/relationships/image" Target="../media/image68.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png"/><Relationship Id="rId12" Type="http://schemas.openxmlformats.org/officeDocument/2006/relationships/image" Target="../media/image86.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4.svg"/><Relationship Id="rId11" Type="http://schemas.openxmlformats.org/officeDocument/2006/relationships/image" Target="../media/image85.png"/><Relationship Id="rId5" Type="http://schemas.openxmlformats.org/officeDocument/2006/relationships/image" Target="../media/image83.png"/><Relationship Id="rId15" Type="http://schemas.openxmlformats.org/officeDocument/2006/relationships/image" Target="../media/image89.svg"/><Relationship Id="rId10" Type="http://schemas.openxmlformats.org/officeDocument/2006/relationships/image" Target="../media/image10.png"/><Relationship Id="rId4" Type="http://schemas.openxmlformats.org/officeDocument/2006/relationships/image" Target="../media/image82.png"/><Relationship Id="rId9" Type="http://schemas.openxmlformats.org/officeDocument/2006/relationships/image" Target="../media/image57.png"/><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3.png"/><Relationship Id="rId3" Type="http://schemas.openxmlformats.org/officeDocument/2006/relationships/image" Target="../media/image91.png"/><Relationship Id="rId7" Type="http://schemas.openxmlformats.org/officeDocument/2006/relationships/image" Target="../media/image27.svg"/><Relationship Id="rId12" Type="http://schemas.openxmlformats.org/officeDocument/2006/relationships/image" Target="../media/image97.svg"/><Relationship Id="rId2" Type="http://schemas.openxmlformats.org/officeDocument/2006/relationships/notesSlide" Target="../notesSlides/notesSlide28.xml"/><Relationship Id="rId16" Type="http://schemas.openxmlformats.org/officeDocument/2006/relationships/image" Target="../media/image99.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6.png"/><Relationship Id="rId5" Type="http://schemas.openxmlformats.org/officeDocument/2006/relationships/image" Target="../media/image93.emf"/><Relationship Id="rId15" Type="http://schemas.openxmlformats.org/officeDocument/2006/relationships/image" Target="../media/image98.png"/><Relationship Id="rId10" Type="http://schemas.openxmlformats.org/officeDocument/2006/relationships/image" Target="../media/image95.svg"/><Relationship Id="rId4" Type="http://schemas.openxmlformats.org/officeDocument/2006/relationships/image" Target="../media/image92.svg"/><Relationship Id="rId9" Type="http://schemas.openxmlformats.org/officeDocument/2006/relationships/image" Target="../media/image94.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2.svg"/><Relationship Id="rId5" Type="http://schemas.openxmlformats.org/officeDocument/2006/relationships/image" Target="../media/image53.png"/><Relationship Id="rId10" Type="http://schemas.openxmlformats.org/officeDocument/2006/relationships/image" Target="../media/image101.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10.png"/><Relationship Id="rId5" Type="http://schemas.openxmlformats.org/officeDocument/2006/relationships/image" Target="../media/image106.svg"/><Relationship Id="rId10" Type="http://schemas.openxmlformats.org/officeDocument/2006/relationships/image" Target="../media/image102.svg"/><Relationship Id="rId4" Type="http://schemas.openxmlformats.org/officeDocument/2006/relationships/image" Target="../media/image105.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3" Type="http://schemas.openxmlformats.org/officeDocument/2006/relationships/image" Target="../media/image108.png"/><Relationship Id="rId7" Type="http://schemas.openxmlformats.org/officeDocument/2006/relationships/image" Target="../media/image112.svg"/><Relationship Id="rId12" Type="http://schemas.openxmlformats.org/officeDocument/2006/relationships/image" Target="../media/image117.png"/><Relationship Id="rId17" Type="http://schemas.openxmlformats.org/officeDocument/2006/relationships/image" Target="../media/image122.svg"/><Relationship Id="rId2" Type="http://schemas.openxmlformats.org/officeDocument/2006/relationships/notesSlide" Target="../notesSlides/notesSlide34.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110.svg"/><Relationship Id="rId15" Type="http://schemas.openxmlformats.org/officeDocument/2006/relationships/image" Target="../media/image120.sv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5.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27.png"/><Relationship Id="rId7"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8.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43.svg"/><Relationship Id="rId4" Type="http://schemas.openxmlformats.org/officeDocument/2006/relationships/image" Target="../media/image14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2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5.svg"/><Relationship Id="rId11" Type="http://schemas.openxmlformats.org/officeDocument/2006/relationships/image" Target="../media/image150.jpeg"/><Relationship Id="rId5" Type="http://schemas.openxmlformats.org/officeDocument/2006/relationships/image" Target="../media/image144.png"/><Relationship Id="rId10" Type="http://schemas.openxmlformats.org/officeDocument/2006/relationships/image" Target="../media/image149.svg"/><Relationship Id="rId4" Type="http://schemas.openxmlformats.org/officeDocument/2006/relationships/image" Target="../media/image23.svg"/><Relationship Id="rId9" Type="http://schemas.openxmlformats.org/officeDocument/2006/relationships/image" Target="../media/image14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53.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5.sv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8.svg"/><Relationship Id="rId12" Type="http://schemas.openxmlformats.org/officeDocument/2006/relationships/image" Target="../media/image163.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57.png"/><Relationship Id="rId11" Type="http://schemas.openxmlformats.org/officeDocument/2006/relationships/image" Target="../media/image162.svg"/><Relationship Id="rId5" Type="http://schemas.openxmlformats.org/officeDocument/2006/relationships/hyperlink" Target="https://www.microsoft.com/en-us/sql-server/sql-server-2022" TargetMode="External"/><Relationship Id="rId15" Type="http://schemas.openxmlformats.org/officeDocument/2006/relationships/image" Target="../media/image166.svg"/><Relationship Id="rId10" Type="http://schemas.openxmlformats.org/officeDocument/2006/relationships/image" Target="../media/image161.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0.svg"/><Relationship Id="rId14" Type="http://schemas.openxmlformats.org/officeDocument/2006/relationships/image" Target="../media/image16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8.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47.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jpeg"/><Relationship Id="rId2" Type="http://schemas.openxmlformats.org/officeDocument/2006/relationships/image" Target="../media/image169.png"/><Relationship Id="rId1" Type="http://schemas.openxmlformats.org/officeDocument/2006/relationships/slideLayout" Target="../slideLayouts/slideLayout6.xml"/><Relationship Id="rId6" Type="http://schemas.openxmlformats.org/officeDocument/2006/relationships/image" Target="../media/image173.png"/><Relationship Id="rId11" Type="http://schemas.openxmlformats.org/officeDocument/2006/relationships/image" Target="../media/image176.png"/><Relationship Id="rId5" Type="http://schemas.openxmlformats.org/officeDocument/2006/relationships/image" Target="../media/image172.png"/><Relationship Id="rId10" Type="http://schemas.openxmlformats.org/officeDocument/2006/relationships/image" Target="../media/image23.svg"/><Relationship Id="rId4" Type="http://schemas.openxmlformats.org/officeDocument/2006/relationships/image" Target="../media/image171.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8.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8.png"/><Relationship Id="rId11" Type="http://schemas.openxmlformats.org/officeDocument/2006/relationships/image" Target="../media/image183.jpeg"/><Relationship Id="rId5" Type="http://schemas.openxmlformats.org/officeDocument/2006/relationships/image" Target="../media/image177.png"/><Relationship Id="rId10" Type="http://schemas.openxmlformats.org/officeDocument/2006/relationships/image" Target="../media/image182.jpeg"/><Relationship Id="rId4" Type="http://schemas.openxmlformats.org/officeDocument/2006/relationships/image" Target="../media/image9.svg"/><Relationship Id="rId9" Type="http://schemas.openxmlformats.org/officeDocument/2006/relationships/image" Target="../media/image181.jpeg"/><Relationship Id="rId14" Type="http://schemas.openxmlformats.org/officeDocument/2006/relationships/image" Target="../media/image186.png"/></Relationships>
</file>

<file path=ppt/slides/_rels/slide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89.jpeg"/><Relationship Id="rId4" Type="http://schemas.openxmlformats.org/officeDocument/2006/relationships/image" Target="../media/image188.png"/></Relationships>
</file>

<file path=ppt/slides/_rels/slide9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79.png"/><Relationship Id="rId18" Type="http://schemas.openxmlformats.org/officeDocument/2006/relationships/image" Target="../media/image184.png"/><Relationship Id="rId3" Type="http://schemas.openxmlformats.org/officeDocument/2006/relationships/image" Target="../media/image8.png"/><Relationship Id="rId7" Type="http://schemas.openxmlformats.org/officeDocument/2006/relationships/image" Target="../media/image191.png"/><Relationship Id="rId12" Type="http://schemas.openxmlformats.org/officeDocument/2006/relationships/image" Target="../media/image178.png"/><Relationship Id="rId17" Type="http://schemas.openxmlformats.org/officeDocument/2006/relationships/image" Target="../media/image183.jpeg"/><Relationship Id="rId2" Type="http://schemas.openxmlformats.org/officeDocument/2006/relationships/notesSlide" Target="../notesSlides/notesSlide76.xml"/><Relationship Id="rId16" Type="http://schemas.openxmlformats.org/officeDocument/2006/relationships/image" Target="../media/image182.jpeg"/><Relationship Id="rId20" Type="http://schemas.openxmlformats.org/officeDocument/2006/relationships/image" Target="../media/image186.png"/><Relationship Id="rId1" Type="http://schemas.openxmlformats.org/officeDocument/2006/relationships/slideLayout" Target="../slideLayouts/slideLayout6.xml"/><Relationship Id="rId6" Type="http://schemas.openxmlformats.org/officeDocument/2006/relationships/image" Target="../media/image176.png"/><Relationship Id="rId11" Type="http://schemas.openxmlformats.org/officeDocument/2006/relationships/image" Target="../media/image177.png"/><Relationship Id="rId5" Type="http://schemas.openxmlformats.org/officeDocument/2006/relationships/image" Target="../media/image190.png"/><Relationship Id="rId15" Type="http://schemas.openxmlformats.org/officeDocument/2006/relationships/image" Target="../media/image181.jpeg"/><Relationship Id="rId10" Type="http://schemas.openxmlformats.org/officeDocument/2006/relationships/image" Target="../media/image23.svg"/><Relationship Id="rId19" Type="http://schemas.openxmlformats.org/officeDocument/2006/relationships/image" Target="../media/image185.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80.png"/></Relationships>
</file>

<file path=ppt/slides/_rels/slide98.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image" Target="../media/image200.png"/><Relationship Id="rId18" Type="http://schemas.openxmlformats.org/officeDocument/2006/relationships/image" Target="../media/image205.svg"/><Relationship Id="rId3" Type="http://schemas.openxmlformats.org/officeDocument/2006/relationships/image" Target="../media/image8.png"/><Relationship Id="rId21" Type="http://schemas.openxmlformats.org/officeDocument/2006/relationships/image" Target="../media/image208.png"/><Relationship Id="rId7" Type="http://schemas.openxmlformats.org/officeDocument/2006/relationships/image" Target="../media/image194.png"/><Relationship Id="rId12" Type="http://schemas.openxmlformats.org/officeDocument/2006/relationships/image" Target="../media/image199.svg"/><Relationship Id="rId17" Type="http://schemas.openxmlformats.org/officeDocument/2006/relationships/image" Target="../media/image204.png"/><Relationship Id="rId2" Type="http://schemas.openxmlformats.org/officeDocument/2006/relationships/notesSlide" Target="../notesSlides/notesSlide77.xml"/><Relationship Id="rId16" Type="http://schemas.openxmlformats.org/officeDocument/2006/relationships/image" Target="../media/image203.svg"/><Relationship Id="rId20" Type="http://schemas.openxmlformats.org/officeDocument/2006/relationships/image" Target="../media/image207.svg"/><Relationship Id="rId1" Type="http://schemas.openxmlformats.org/officeDocument/2006/relationships/slideLayout" Target="../slideLayouts/slideLayout6.xml"/><Relationship Id="rId6" Type="http://schemas.openxmlformats.org/officeDocument/2006/relationships/image" Target="../media/image193.svg"/><Relationship Id="rId11" Type="http://schemas.openxmlformats.org/officeDocument/2006/relationships/image" Target="../media/image198.png"/><Relationship Id="rId5" Type="http://schemas.openxmlformats.org/officeDocument/2006/relationships/image" Target="../media/image88.png"/><Relationship Id="rId15" Type="http://schemas.openxmlformats.org/officeDocument/2006/relationships/image" Target="../media/image202.png"/><Relationship Id="rId10" Type="http://schemas.openxmlformats.org/officeDocument/2006/relationships/image" Target="../media/image197.svg"/><Relationship Id="rId19" Type="http://schemas.openxmlformats.org/officeDocument/2006/relationships/image" Target="../media/image206.png"/><Relationship Id="rId4" Type="http://schemas.openxmlformats.org/officeDocument/2006/relationships/image" Target="../media/image9.svg"/><Relationship Id="rId9" Type="http://schemas.openxmlformats.org/officeDocument/2006/relationships/image" Target="../media/image196.png"/><Relationship Id="rId14" Type="http://schemas.openxmlformats.org/officeDocument/2006/relationships/image" Target="../media/image201.svg"/><Relationship Id="rId22" Type="http://schemas.openxmlformats.org/officeDocument/2006/relationships/image" Target="../media/image209.svg"/></Relationships>
</file>

<file path=ppt/slides/_rels/slide99.xml.rels><?xml version="1.0" encoding="UTF-8" standalone="yes"?>
<Relationships xmlns="http://schemas.openxmlformats.org/package/2006/relationships"><Relationship Id="rId8" Type="http://schemas.openxmlformats.org/officeDocument/2006/relationships/image" Target="../media/image214.svg"/><Relationship Id="rId13" Type="http://schemas.openxmlformats.org/officeDocument/2006/relationships/image" Target="../media/image177.png"/><Relationship Id="rId3" Type="http://schemas.openxmlformats.org/officeDocument/2006/relationships/image" Target="../media/image210.png"/><Relationship Id="rId7" Type="http://schemas.openxmlformats.org/officeDocument/2006/relationships/image" Target="../media/image213.png"/><Relationship Id="rId12" Type="http://schemas.openxmlformats.org/officeDocument/2006/relationships/hyperlink" Target="https://blogabdulhalim.blogspot.com/2019/10/tampilan-dan-bagian-worksheet-microsoft-excel.html"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189.jpeg"/><Relationship Id="rId10" Type="http://schemas.openxmlformats.org/officeDocument/2006/relationships/image" Target="../media/image216.png"/><Relationship Id="rId4" Type="http://schemas.openxmlformats.org/officeDocument/2006/relationships/image" Target="../media/image211.svg"/><Relationship Id="rId9" Type="http://schemas.openxmlformats.org/officeDocument/2006/relationships/image" Target="../media/image215.png"/><Relationship Id="rId14" Type="http://schemas.openxmlformats.org/officeDocument/2006/relationships/image" Target="../media/image2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 Automated backups</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
        <p:nvSpPr>
          <p:cNvPr id="6" name="Rectangle 5">
            <a:extLst>
              <a:ext uri="{FF2B5EF4-FFF2-40B4-BE49-F238E27FC236}">
                <a16:creationId xmlns:a16="http://schemas.microsoft.com/office/drawing/2014/main" id="{1310402A-CD70-6539-7D29-4A3A48253A4D}"/>
              </a:ext>
            </a:extLst>
          </p:cNvPr>
          <p:cNvSpPr/>
          <p:nvPr/>
        </p:nvSpPr>
        <p:spPr bwMode="auto">
          <a:xfrm>
            <a:off x="4541384" y="5440545"/>
            <a:ext cx="3109232" cy="85225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 db per (AG) link</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100 links for target MI</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Multiple instances across versions</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fade">
                                      <p:cBhvr>
                                        <p:cTn id="1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0912" y="5247878"/>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 and patching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aphic 291" descr="gear, wrench, engineer">
            <a:extLst>
              <a:ext uri="{FF2B5EF4-FFF2-40B4-BE49-F238E27FC236}">
                <a16:creationId xmlns:a16="http://schemas.microsoft.com/office/drawing/2014/main" id="{B3D385BD-D932-6E42-114F-4EDADC8E97F0}"/>
              </a:ext>
            </a:extLst>
          </p:cNvPr>
          <p:cNvGrpSpPr/>
          <p:nvPr/>
        </p:nvGrpSpPr>
        <p:grpSpPr>
          <a:xfrm>
            <a:off x="5123187" y="3722574"/>
            <a:ext cx="469145" cy="463993"/>
            <a:chOff x="3513079" y="2994448"/>
            <a:chExt cx="498751" cy="498751"/>
          </a:xfrm>
        </p:grpSpPr>
        <p:sp>
          <p:nvSpPr>
            <p:cNvPr id="14" name="Freeform: Shape 82">
              <a:extLst>
                <a:ext uri="{FF2B5EF4-FFF2-40B4-BE49-F238E27FC236}">
                  <a16:creationId xmlns:a16="http://schemas.microsoft.com/office/drawing/2014/main" id="{20E5AFD2-36B1-BFD5-8554-A5C61E06E3F4}"/>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Freeform: Shape 83">
              <a:extLst>
                <a:ext uri="{FF2B5EF4-FFF2-40B4-BE49-F238E27FC236}">
                  <a16:creationId xmlns:a16="http://schemas.microsoft.com/office/drawing/2014/main" id="{A99FB17B-03FB-162D-A428-4A4EF716BF5E}"/>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4225024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a separate backup stream but you can restore it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7487322" y="6195804"/>
            <a:ext cx="484535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pic>
        <p:nvPicPr>
          <p:cNvPr id="1028" name="Picture 4" descr="Banqsoft - ServiceNow - Customer Story">
            <a:extLst>
              <a:ext uri="{FF2B5EF4-FFF2-40B4-BE49-F238E27FC236}">
                <a16:creationId xmlns:a16="http://schemas.microsoft.com/office/drawing/2014/main" id="{D940DAF8-77E2-F376-321F-CE811AEA1F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3574" y="-542245"/>
            <a:ext cx="2082657" cy="20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498799" y="2625041"/>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487048" y="4291716"/>
            <a:ext cx="1973297" cy="646331"/>
          </a:xfrm>
          <a:prstGeom prst="rect">
            <a:avLst/>
          </a:prstGeom>
          <a:noFill/>
        </p:spPr>
        <p:txBody>
          <a:bodyPr wrap="none" lIns="0" tIns="0" rIns="0" bIns="0" rtlCol="0">
            <a:spAutoFit/>
          </a:bodyPr>
          <a:lstStyle/>
          <a:p>
            <a:r>
              <a:rPr lang="en-US" sz="1400" dirty="0">
                <a:latin typeface="+mj-lt"/>
              </a:rPr>
              <a:t>We support </a:t>
            </a:r>
            <a:r>
              <a:rPr lang="en-US" sz="1400" dirty="0" err="1">
                <a:latin typeface="+mj-lt"/>
              </a:rPr>
              <a:t>rowgroup</a:t>
            </a:r>
            <a:r>
              <a:rPr lang="en-US" sz="1400" dirty="0">
                <a:latin typeface="+mj-lt"/>
              </a:rPr>
              <a:t> </a:t>
            </a:r>
          </a:p>
          <a:p>
            <a:r>
              <a:rPr lang="en-US" sz="1400" dirty="0">
                <a:latin typeface="+mj-lt"/>
              </a:rPr>
              <a:t>and column elimination </a:t>
            </a:r>
          </a:p>
          <a:p>
            <a:r>
              <a:rPr lang="en-US" sz="1400" dirty="0">
                <a:latin typeface="+mj-lt"/>
              </a:rPr>
              <a:t>for Parquet and Delta</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38CEC388-8F80-0910-C30E-E5D736E64E63}"/>
              </a:ext>
            </a:extLst>
          </p:cNvPr>
          <p:cNvSpPr/>
          <p:nvPr/>
        </p:nvSpPr>
        <p:spPr bwMode="auto">
          <a:xfrm>
            <a:off x="7662826" y="1112563"/>
            <a:ext cx="4111317" cy="115939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Integrating SQL with Microsoft Fabric</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Partitioned Table</a:t>
            </a:r>
          </a:p>
        </p:txBody>
      </p:sp>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827" y="389309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142" y="3906088"/>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4154" y="354118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7800278" y="4339565"/>
            <a:ext cx="97289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51216" y="3290695"/>
            <a:ext cx="3917678" cy="137729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769954" y="3854793"/>
            <a:ext cx="615832" cy="216500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CREATE EXTERNAL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SELECT * FROM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&lt;External Table&gt;</a:t>
            </a:r>
          </a:p>
        </p:txBody>
      </p:sp>
      <p:pic>
        <p:nvPicPr>
          <p:cNvPr id="9" name="Picture 8">
            <a:extLst>
              <a:ext uri="{FF2B5EF4-FFF2-40B4-BE49-F238E27FC236}">
                <a16:creationId xmlns:a16="http://schemas.microsoft.com/office/drawing/2014/main" id="{34ABD5F0-0710-F726-9F77-A4F4A8BAB8F1}"/>
              </a:ext>
            </a:extLst>
          </p:cNvPr>
          <p:cNvPicPr>
            <a:picLocks noChangeAspect="1"/>
          </p:cNvPicPr>
          <p:nvPr/>
        </p:nvPicPr>
        <p:blipFill>
          <a:blip r:embed="rId6"/>
          <a:stretch>
            <a:fillRect/>
          </a:stretch>
        </p:blipFill>
        <p:spPr>
          <a:xfrm>
            <a:off x="10872522" y="1287299"/>
            <a:ext cx="730411" cy="731838"/>
          </a:xfrm>
          <a:prstGeom prst="rect">
            <a:avLst/>
          </a:prstGeom>
        </p:spPr>
      </p:pic>
      <p:cxnSp>
        <p:nvCxnSpPr>
          <p:cNvPr id="1024" name="Straight Connector 1023">
            <a:extLst>
              <a:ext uri="{FF2B5EF4-FFF2-40B4-BE49-F238E27FC236}">
                <a16:creationId xmlns:a16="http://schemas.microsoft.com/office/drawing/2014/main" id="{D45F22BA-D593-08E0-FFF7-71691D54D510}"/>
              </a:ext>
            </a:extLst>
          </p:cNvPr>
          <p:cNvCxnSpPr>
            <a:cxnSpLocks/>
          </p:cNvCxnSpPr>
          <p:nvPr/>
        </p:nvCxnSpPr>
        <p:spPr>
          <a:xfrm flipV="1">
            <a:off x="9455184" y="2071650"/>
            <a:ext cx="772173" cy="101151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43" name="Graphic 1042">
            <a:extLst>
              <a:ext uri="{FF2B5EF4-FFF2-40B4-BE49-F238E27FC236}">
                <a16:creationId xmlns:a16="http://schemas.microsoft.com/office/drawing/2014/main" id="{250AAF47-E69B-DB05-F72F-D4BB50CE90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8010" y="243225"/>
            <a:ext cx="671056" cy="671056"/>
          </a:xfrm>
          <a:prstGeom prst="rect">
            <a:avLst/>
          </a:prstGeom>
        </p:spPr>
      </p:pic>
      <p:pic>
        <p:nvPicPr>
          <p:cNvPr id="1050" name="Picture 1049" descr="A blue logo with a black background&#10;&#10;Description automatically generated with low confidence">
            <a:extLst>
              <a:ext uri="{FF2B5EF4-FFF2-40B4-BE49-F238E27FC236}">
                <a16:creationId xmlns:a16="http://schemas.microsoft.com/office/drawing/2014/main" id="{AE810C3F-B1A4-4751-7FC2-139C79FA6782}"/>
              </a:ext>
            </a:extLst>
          </p:cNvPr>
          <p:cNvPicPr>
            <a:picLocks noChangeAspect="1"/>
          </p:cNvPicPr>
          <p:nvPr/>
        </p:nvPicPr>
        <p:blipFill>
          <a:blip r:embed="rId9"/>
          <a:stretch>
            <a:fillRect/>
          </a:stretch>
        </p:blipFill>
        <p:spPr>
          <a:xfrm>
            <a:off x="9999597" y="1306690"/>
            <a:ext cx="700029" cy="701396"/>
          </a:xfrm>
          <a:prstGeom prst="rect">
            <a:avLst/>
          </a:prstGeom>
        </p:spPr>
      </p:pic>
      <p:pic>
        <p:nvPicPr>
          <p:cNvPr id="1052" name="Picture 1051" descr="A blue and black logo&#10;&#10;Description automatically generated with low confidence">
            <a:extLst>
              <a:ext uri="{FF2B5EF4-FFF2-40B4-BE49-F238E27FC236}">
                <a16:creationId xmlns:a16="http://schemas.microsoft.com/office/drawing/2014/main" id="{9CE3B64C-6AF9-7940-CD8E-FB2F5A90D4EF}"/>
              </a:ext>
            </a:extLst>
          </p:cNvPr>
          <p:cNvPicPr>
            <a:picLocks noChangeAspect="1"/>
          </p:cNvPicPr>
          <p:nvPr/>
        </p:nvPicPr>
        <p:blipFill>
          <a:blip r:embed="rId10"/>
          <a:stretch>
            <a:fillRect/>
          </a:stretch>
        </p:blipFill>
        <p:spPr>
          <a:xfrm>
            <a:off x="8927668" y="1333041"/>
            <a:ext cx="705697" cy="707076"/>
          </a:xfrm>
          <a:prstGeom prst="rect">
            <a:avLst/>
          </a:prstGeom>
        </p:spPr>
      </p:pic>
      <p:pic>
        <p:nvPicPr>
          <p:cNvPr id="1055" name="Picture 1054" descr="A green box with a white x on it&#10;&#10;Description automatically generated with low confidence">
            <a:extLst>
              <a:ext uri="{FF2B5EF4-FFF2-40B4-BE49-F238E27FC236}">
                <a16:creationId xmlns:a16="http://schemas.microsoft.com/office/drawing/2014/main" id="{4A0AE503-74F3-0E00-8E00-FC969AA57B0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840491" y="2612589"/>
            <a:ext cx="838935" cy="838935"/>
          </a:xfrm>
          <a:prstGeom prst="rect">
            <a:avLst/>
          </a:prstGeom>
        </p:spPr>
      </p:pic>
      <p:cxnSp>
        <p:nvCxnSpPr>
          <p:cNvPr id="1057" name="Straight Connector 1056">
            <a:extLst>
              <a:ext uri="{FF2B5EF4-FFF2-40B4-BE49-F238E27FC236}">
                <a16:creationId xmlns:a16="http://schemas.microsoft.com/office/drawing/2014/main" id="{769AEB2B-70E7-47FA-DE88-198036A4DE05}"/>
              </a:ext>
            </a:extLst>
          </p:cNvPr>
          <p:cNvCxnSpPr>
            <a:cxnSpLocks/>
            <a:stCxn id="1055" idx="0"/>
          </p:cNvCxnSpPr>
          <p:nvPr/>
        </p:nvCxnSpPr>
        <p:spPr>
          <a:xfrm flipH="1" flipV="1">
            <a:off x="10529549" y="2071650"/>
            <a:ext cx="730410" cy="540939"/>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60" name="Picture 2" descr="See the source image">
            <a:extLst>
              <a:ext uri="{FF2B5EF4-FFF2-40B4-BE49-F238E27FC236}">
                <a16:creationId xmlns:a16="http://schemas.microsoft.com/office/drawing/2014/main" id="{00A6225A-0D49-A724-69D5-826DA12849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53092" y="3056775"/>
            <a:ext cx="1364525" cy="716375"/>
          </a:xfrm>
          <a:prstGeom prst="rect">
            <a:avLst/>
          </a:prstGeom>
          <a:noFill/>
        </p:spPr>
      </p:pic>
      <p:pic>
        <p:nvPicPr>
          <p:cNvPr id="1072" name="Picture 1071" descr="A blue logo with a black background&#10;&#10;Description automatically generated with low confidence">
            <a:extLst>
              <a:ext uri="{FF2B5EF4-FFF2-40B4-BE49-F238E27FC236}">
                <a16:creationId xmlns:a16="http://schemas.microsoft.com/office/drawing/2014/main" id="{BC2B76CD-1464-BF03-3591-6D421621F5ED}"/>
              </a:ext>
            </a:extLst>
          </p:cNvPr>
          <p:cNvPicPr>
            <a:picLocks noChangeAspect="1"/>
          </p:cNvPicPr>
          <p:nvPr/>
        </p:nvPicPr>
        <p:blipFill>
          <a:blip r:embed="rId14"/>
          <a:stretch>
            <a:fillRect/>
          </a:stretch>
        </p:blipFill>
        <p:spPr>
          <a:xfrm>
            <a:off x="7879622" y="1287633"/>
            <a:ext cx="764985" cy="766479"/>
          </a:xfrm>
          <a:prstGeom prst="rect">
            <a:avLst/>
          </a:prstGeom>
        </p:spPr>
      </p:pic>
    </p:spTree>
    <p:extLst>
      <p:ext uri="{BB962C8B-B14F-4D97-AF65-F5344CB8AC3E}">
        <p14:creationId xmlns:p14="http://schemas.microsoft.com/office/powerpoint/2010/main" val="128259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500"/>
                                        <p:tgtEl>
                                          <p:spTgt spid="1024"/>
                                        </p:tgtEl>
                                      </p:cBhvr>
                                    </p:animEffect>
                                  </p:childTnLst>
                                </p:cTn>
                              </p:par>
                              <p:par>
                                <p:cTn id="8" presetID="10" presetClass="entr" presetSubtype="0"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fade">
                                      <p:cBhvr>
                                        <p:cTn id="10" dur="500"/>
                                        <p:tgtEl>
                                          <p:spTgt spid="104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par>
                                <p:cTn id="17" presetID="10" presetClass="entr" presetSubtype="0" fill="hold" nodeType="withEffect">
                                  <p:stCondLst>
                                    <p:cond delay="0"/>
                                  </p:stCondLst>
                                  <p:childTnLst>
                                    <p:set>
                                      <p:cBhvr>
                                        <p:cTn id="18" dur="1" fill="hold">
                                          <p:stCondLst>
                                            <p:cond delay="0"/>
                                          </p:stCondLst>
                                        </p:cTn>
                                        <p:tgtEl>
                                          <p:spTgt spid="1057"/>
                                        </p:tgtEl>
                                        <p:attrNameLst>
                                          <p:attrName>style.visibility</p:attrName>
                                        </p:attrNameLst>
                                      </p:cBhvr>
                                      <p:to>
                                        <p:strVal val="visible"/>
                                      </p:to>
                                    </p:set>
                                    <p:animEffect transition="in" filter="fade">
                                      <p:cBhvr>
                                        <p:cTn id="19" dur="500"/>
                                        <p:tgtEl>
                                          <p:spTgt spid="1057"/>
                                        </p:tgtEl>
                                      </p:cBhvr>
                                    </p:animEffect>
                                  </p:childTnLst>
                                </p:cTn>
                              </p:par>
                              <p:par>
                                <p:cTn id="20" presetID="10" presetClass="entr" presetSubtype="0" fill="hold" nodeType="withEffect">
                                  <p:stCondLst>
                                    <p:cond delay="0"/>
                                  </p:stCondLst>
                                  <p:childTnLst>
                                    <p:set>
                                      <p:cBhvr>
                                        <p:cTn id="21" dur="1" fill="hold">
                                          <p:stCondLst>
                                            <p:cond delay="0"/>
                                          </p:stCondLst>
                                        </p:cTn>
                                        <p:tgtEl>
                                          <p:spTgt spid="1072"/>
                                        </p:tgtEl>
                                        <p:attrNameLst>
                                          <p:attrName>style.visibility</p:attrName>
                                        </p:attrNameLst>
                                      </p:cBhvr>
                                      <p:to>
                                        <p:strVal val="visible"/>
                                      </p:to>
                                    </p:set>
                                    <p:animEffect transition="in" filter="fade">
                                      <p:cBhvr>
                                        <p:cTn id="22" dur="500"/>
                                        <p:tgtEl>
                                          <p:spTgt spid="1072"/>
                                        </p:tgtEl>
                                      </p:cBhvr>
                                    </p:animEffect>
                                  </p:childTnLst>
                                </p:cTn>
                              </p:par>
                              <p:par>
                                <p:cTn id="23" presetID="10" presetClass="entr" presetSubtype="0" fill="hold" nodeType="withEffect">
                                  <p:stCondLst>
                                    <p:cond delay="0"/>
                                  </p:stCondLst>
                                  <p:childTnLst>
                                    <p:set>
                                      <p:cBhvr>
                                        <p:cTn id="24" dur="1" fill="hold">
                                          <p:stCondLst>
                                            <p:cond delay="0"/>
                                          </p:stCondLst>
                                        </p:cTn>
                                        <p:tgtEl>
                                          <p:spTgt spid="1055"/>
                                        </p:tgtEl>
                                        <p:attrNameLst>
                                          <p:attrName>style.visibility</p:attrName>
                                        </p:attrNameLst>
                                      </p:cBhvr>
                                      <p:to>
                                        <p:strVal val="visible"/>
                                      </p:to>
                                    </p:set>
                                    <p:animEffect transition="in" filter="fade">
                                      <p:cBhvr>
                                        <p:cTn id="25" dur="500"/>
                                        <p:tgtEl>
                                          <p:spTgt spid="1055"/>
                                        </p:tgtEl>
                                      </p:cBhvr>
                                    </p:animEffect>
                                  </p:childTnLst>
                                </p:cTn>
                              </p:par>
                              <p:par>
                                <p:cTn id="26" presetID="10" presetClass="entr" presetSubtype="0" fill="hold" nodeType="withEffect">
                                  <p:stCondLst>
                                    <p:cond delay="0"/>
                                  </p:stCondLst>
                                  <p:childTnLst>
                                    <p:set>
                                      <p:cBhvr>
                                        <p:cTn id="27" dur="1" fill="hold">
                                          <p:stCondLst>
                                            <p:cond delay="0"/>
                                          </p:stCondLst>
                                        </p:cTn>
                                        <p:tgtEl>
                                          <p:spTgt spid="1052"/>
                                        </p:tgtEl>
                                        <p:attrNameLst>
                                          <p:attrName>style.visibility</p:attrName>
                                        </p:attrNameLst>
                                      </p:cBhvr>
                                      <p:to>
                                        <p:strVal val="visible"/>
                                      </p:to>
                                    </p:set>
                                    <p:animEffect transition="in" filter="fade">
                                      <p:cBhvr>
                                        <p:cTn id="28" dur="500"/>
                                        <p:tgtEl>
                                          <p:spTgt spid="1052"/>
                                        </p:tgtEl>
                                      </p:cBhvr>
                                    </p:animEffect>
                                  </p:childTnLst>
                                </p:cTn>
                              </p:par>
                              <p:par>
                                <p:cTn id="29" presetID="10" presetClass="entr" presetSubtype="0" fill="hold" nodeType="withEffect">
                                  <p:stCondLst>
                                    <p:cond delay="0"/>
                                  </p:stCondLst>
                                  <p:childTnLst>
                                    <p:set>
                                      <p:cBhvr>
                                        <p:cTn id="30" dur="1" fill="hold">
                                          <p:stCondLst>
                                            <p:cond delay="0"/>
                                          </p:stCondLst>
                                        </p:cTn>
                                        <p:tgtEl>
                                          <p:spTgt spid="1050"/>
                                        </p:tgtEl>
                                        <p:attrNameLst>
                                          <p:attrName>style.visibility</p:attrName>
                                        </p:attrNameLst>
                                      </p:cBhvr>
                                      <p:to>
                                        <p:strVal val="visible"/>
                                      </p:to>
                                    </p:set>
                                    <p:animEffect transition="in" filter="fade">
                                      <p:cBhvr>
                                        <p:cTn id="31"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nimBg="1"/>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2186</TotalTime>
  <Words>11330</Words>
  <Application>Microsoft Office PowerPoint</Application>
  <PresentationFormat>Widescreen</PresentationFormat>
  <Paragraphs>1873</Paragraphs>
  <Slides>117</Slides>
  <Notes>94</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117</vt:i4>
      </vt:variant>
    </vt:vector>
  </HeadingPairs>
  <TitlesOfParts>
    <vt:vector size="133"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Integrating SQL with Microsoft Fabric</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2023-06-08T00:38:45Z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